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59" r:id="rId6"/>
    <p:sldId id="273" r:id="rId7"/>
    <p:sldId id="271" r:id="rId8"/>
    <p:sldId id="272" r:id="rId9"/>
    <p:sldId id="265" r:id="rId10"/>
    <p:sldId id="260" r:id="rId11"/>
    <p:sldId id="266" r:id="rId12"/>
    <p:sldId id="261" r:id="rId13"/>
    <p:sldId id="268" r:id="rId14"/>
    <p:sldId id="267" r:id="rId15"/>
    <p:sldId id="269" r:id="rId16"/>
    <p:sldId id="26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32514-1261-4093-AF58-E79A7163D458}" v="8" dt="2025-04-14T18:39:48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esh ." userId="1cc3fb978552bb7e" providerId="LiveId" clId="{B1F32514-1261-4093-AF58-E79A7163D458}"/>
    <pc:docChg chg="undo custSel addSld delSld modSld">
      <pc:chgData name="vagesh ." userId="1cc3fb978552bb7e" providerId="LiveId" clId="{B1F32514-1261-4093-AF58-E79A7163D458}" dt="2025-04-14T18:40:31.764" v="297" actId="2696"/>
      <pc:docMkLst>
        <pc:docMk/>
      </pc:docMkLst>
      <pc:sldChg chg="modSp mod">
        <pc:chgData name="vagesh ." userId="1cc3fb978552bb7e" providerId="LiveId" clId="{B1F32514-1261-4093-AF58-E79A7163D458}" dt="2025-04-14T17:49:25.316" v="76" actId="20577"/>
        <pc:sldMkLst>
          <pc:docMk/>
          <pc:sldMk cId="0" sldId="256"/>
        </pc:sldMkLst>
        <pc:spChg chg="mod">
          <ac:chgData name="vagesh ." userId="1cc3fb978552bb7e" providerId="LiveId" clId="{B1F32514-1261-4093-AF58-E79A7163D458}" dt="2025-04-14T17:48:02.960" v="15" actId="20577"/>
          <ac:spMkLst>
            <pc:docMk/>
            <pc:sldMk cId="0" sldId="256"/>
            <ac:spMk id="182" creationId="{00000000-0000-0000-0000-000000000000}"/>
          </ac:spMkLst>
        </pc:spChg>
        <pc:spChg chg="mod">
          <ac:chgData name="vagesh ." userId="1cc3fb978552bb7e" providerId="LiveId" clId="{B1F32514-1261-4093-AF58-E79A7163D458}" dt="2025-04-14T17:49:25.316" v="76" actId="20577"/>
          <ac:spMkLst>
            <pc:docMk/>
            <pc:sldMk cId="0" sldId="256"/>
            <ac:spMk id="184" creationId="{00000000-0000-0000-0000-000000000000}"/>
          </ac:spMkLst>
        </pc:spChg>
        <pc:spChg chg="mod">
          <ac:chgData name="vagesh ." userId="1cc3fb978552bb7e" providerId="LiveId" clId="{B1F32514-1261-4093-AF58-E79A7163D458}" dt="2025-04-14T17:48:57.384" v="52" actId="20577"/>
          <ac:spMkLst>
            <pc:docMk/>
            <pc:sldMk cId="0" sldId="256"/>
            <ac:spMk id="185" creationId="{00000000-0000-0000-0000-000000000000}"/>
          </ac:spMkLst>
        </pc:spChg>
      </pc:sldChg>
      <pc:sldChg chg="modSp mod">
        <pc:chgData name="vagesh ." userId="1cc3fb978552bb7e" providerId="LiveId" clId="{B1F32514-1261-4093-AF58-E79A7163D458}" dt="2025-04-14T17:53:23.531" v="98" actId="207"/>
        <pc:sldMkLst>
          <pc:docMk/>
          <pc:sldMk cId="0" sldId="257"/>
        </pc:sldMkLst>
        <pc:spChg chg="mod">
          <ac:chgData name="vagesh ." userId="1cc3fb978552bb7e" providerId="LiveId" clId="{B1F32514-1261-4093-AF58-E79A7163D458}" dt="2025-04-14T17:49:53.505" v="88" actId="20577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gesh ." userId="1cc3fb978552bb7e" providerId="LiveId" clId="{B1F32514-1261-4093-AF58-E79A7163D458}" dt="2025-04-14T17:53:23.531" v="98" actId="207"/>
          <ac:spMkLst>
            <pc:docMk/>
            <pc:sldMk cId="0" sldId="257"/>
            <ac:spMk id="126" creationId="{00000000-0000-0000-0000-000000000000}"/>
          </ac:spMkLst>
        </pc:spChg>
      </pc:sldChg>
      <pc:sldChg chg="modSp mod">
        <pc:chgData name="vagesh ." userId="1cc3fb978552bb7e" providerId="LiveId" clId="{B1F32514-1261-4093-AF58-E79A7163D458}" dt="2025-04-14T17:58:03.754" v="113" actId="207"/>
        <pc:sldMkLst>
          <pc:docMk/>
          <pc:sldMk cId="0" sldId="258"/>
        </pc:sldMkLst>
        <pc:spChg chg="mod">
          <ac:chgData name="vagesh ." userId="1cc3fb978552bb7e" providerId="LiveId" clId="{B1F32514-1261-4093-AF58-E79A7163D458}" dt="2025-04-14T17:58:03.754" v="113" actId="207"/>
          <ac:spMkLst>
            <pc:docMk/>
            <pc:sldMk cId="0" sldId="258"/>
            <ac:spMk id="133" creationId="{00000000-0000-0000-0000-000000000000}"/>
          </ac:spMkLst>
        </pc:spChg>
      </pc:sldChg>
      <pc:sldChg chg="modSp mod">
        <pc:chgData name="vagesh ." userId="1cc3fb978552bb7e" providerId="LiveId" clId="{B1F32514-1261-4093-AF58-E79A7163D458}" dt="2025-04-14T18:03:28.581" v="141" actId="255"/>
        <pc:sldMkLst>
          <pc:docMk/>
          <pc:sldMk cId="0" sldId="259"/>
        </pc:sldMkLst>
        <pc:spChg chg="mod">
          <ac:chgData name="vagesh ." userId="1cc3fb978552bb7e" providerId="LiveId" clId="{B1F32514-1261-4093-AF58-E79A7163D458}" dt="2025-04-14T18:01:19.091" v="126" actId="5793"/>
          <ac:spMkLst>
            <pc:docMk/>
            <pc:sldMk cId="0" sldId="259"/>
            <ac:spMk id="139" creationId="{00000000-0000-0000-0000-000000000000}"/>
          </ac:spMkLst>
        </pc:spChg>
        <pc:spChg chg="mod">
          <ac:chgData name="vagesh ." userId="1cc3fb978552bb7e" providerId="LiveId" clId="{B1F32514-1261-4093-AF58-E79A7163D458}" dt="2025-04-14T18:03:28.581" v="141" actId="255"/>
          <ac:spMkLst>
            <pc:docMk/>
            <pc:sldMk cId="0" sldId="259"/>
            <ac:spMk id="140" creationId="{00000000-0000-0000-0000-000000000000}"/>
          </ac:spMkLst>
        </pc:spChg>
      </pc:sldChg>
      <pc:sldChg chg="addSp modSp mod">
        <pc:chgData name="vagesh ." userId="1cc3fb978552bb7e" providerId="LiveId" clId="{B1F32514-1261-4093-AF58-E79A7163D458}" dt="2025-04-14T18:24:22.433" v="211" actId="14100"/>
        <pc:sldMkLst>
          <pc:docMk/>
          <pc:sldMk cId="0" sldId="260"/>
        </pc:sldMkLst>
        <pc:spChg chg="mod">
          <ac:chgData name="vagesh ." userId="1cc3fb978552bb7e" providerId="LiveId" clId="{B1F32514-1261-4093-AF58-E79A7163D458}" dt="2025-04-14T18:17:21.216" v="180" actId="2711"/>
          <ac:spMkLst>
            <pc:docMk/>
            <pc:sldMk cId="0" sldId="260"/>
            <ac:spMk id="146" creationId="{00000000-0000-0000-0000-000000000000}"/>
          </ac:spMkLst>
        </pc:spChg>
        <pc:spChg chg="mod">
          <ac:chgData name="vagesh ." userId="1cc3fb978552bb7e" providerId="LiveId" clId="{B1F32514-1261-4093-AF58-E79A7163D458}" dt="2025-04-14T18:24:22.433" v="211" actId="14100"/>
          <ac:spMkLst>
            <pc:docMk/>
            <pc:sldMk cId="0" sldId="260"/>
            <ac:spMk id="147" creationId="{00000000-0000-0000-0000-000000000000}"/>
          </ac:spMkLst>
        </pc:spChg>
        <pc:picChg chg="add mod">
          <ac:chgData name="vagesh ." userId="1cc3fb978552bb7e" providerId="LiveId" clId="{B1F32514-1261-4093-AF58-E79A7163D458}" dt="2025-04-14T18:24:16.360" v="210" actId="1076"/>
          <ac:picMkLst>
            <pc:docMk/>
            <pc:sldMk cId="0" sldId="260"/>
            <ac:picMk id="3" creationId="{BF2D3581-1269-881C-3949-F0D2CF01E66A}"/>
          </ac:picMkLst>
        </pc:picChg>
      </pc:sldChg>
      <pc:sldChg chg="modSp mod">
        <pc:chgData name="vagesh ." userId="1cc3fb978552bb7e" providerId="LiveId" clId="{B1F32514-1261-4093-AF58-E79A7163D458}" dt="2025-04-14T18:37:08.487" v="267" actId="20577"/>
        <pc:sldMkLst>
          <pc:docMk/>
          <pc:sldMk cId="0" sldId="261"/>
        </pc:sldMkLst>
        <pc:spChg chg="mod">
          <ac:chgData name="vagesh ." userId="1cc3fb978552bb7e" providerId="LiveId" clId="{B1F32514-1261-4093-AF58-E79A7163D458}" dt="2025-04-14T18:27:06.137" v="240" actId="2711"/>
          <ac:spMkLst>
            <pc:docMk/>
            <pc:sldMk cId="0" sldId="261"/>
            <ac:spMk id="153" creationId="{00000000-0000-0000-0000-000000000000}"/>
          </ac:spMkLst>
        </pc:spChg>
        <pc:spChg chg="mod">
          <ac:chgData name="vagesh ." userId="1cc3fb978552bb7e" providerId="LiveId" clId="{B1F32514-1261-4093-AF58-E79A7163D458}" dt="2025-04-14T18:37:08.487" v="267" actId="20577"/>
          <ac:spMkLst>
            <pc:docMk/>
            <pc:sldMk cId="0" sldId="261"/>
            <ac:spMk id="154" creationId="{00000000-0000-0000-0000-000000000000}"/>
          </ac:spMkLst>
        </pc:spChg>
      </pc:sldChg>
      <pc:sldChg chg="modSp mod">
        <pc:chgData name="vagesh ." userId="1cc3fb978552bb7e" providerId="LiveId" clId="{B1F32514-1261-4093-AF58-E79A7163D458}" dt="2025-04-14T18:00:06.467" v="118" actId="207"/>
        <pc:sldMkLst>
          <pc:docMk/>
          <pc:sldMk cId="2829136401" sldId="264"/>
        </pc:sldMkLst>
        <pc:spChg chg="mod">
          <ac:chgData name="vagesh ." userId="1cc3fb978552bb7e" providerId="LiveId" clId="{B1F32514-1261-4093-AF58-E79A7163D458}" dt="2025-04-14T17:58:55.397" v="116" actId="207"/>
          <ac:spMkLst>
            <pc:docMk/>
            <pc:sldMk cId="2829136401" sldId="264"/>
            <ac:spMk id="2" creationId="{AC1F07AB-B7F5-C190-9BBA-BD0C707FF3BD}"/>
          </ac:spMkLst>
        </pc:spChg>
        <pc:spChg chg="mod">
          <ac:chgData name="vagesh ." userId="1cc3fb978552bb7e" providerId="LiveId" clId="{B1F32514-1261-4093-AF58-E79A7163D458}" dt="2025-04-14T18:00:06.467" v="118" actId="207"/>
          <ac:spMkLst>
            <pc:docMk/>
            <pc:sldMk cId="2829136401" sldId="264"/>
            <ac:spMk id="3" creationId="{01D41FB5-1069-DED0-CB64-F61EEFF8CA8B}"/>
          </ac:spMkLst>
        </pc:spChg>
      </pc:sldChg>
      <pc:sldChg chg="modSp mod">
        <pc:chgData name="vagesh ." userId="1cc3fb978552bb7e" providerId="LiveId" clId="{B1F32514-1261-4093-AF58-E79A7163D458}" dt="2025-04-14T18:16:48.074" v="169" actId="403"/>
        <pc:sldMkLst>
          <pc:docMk/>
          <pc:sldMk cId="1912508453" sldId="265"/>
        </pc:sldMkLst>
        <pc:spChg chg="mod">
          <ac:chgData name="vagesh ." userId="1cc3fb978552bb7e" providerId="LiveId" clId="{B1F32514-1261-4093-AF58-E79A7163D458}" dt="2025-04-14T18:16:07.697" v="164" actId="2711"/>
          <ac:spMkLst>
            <pc:docMk/>
            <pc:sldMk cId="1912508453" sldId="265"/>
            <ac:spMk id="2" creationId="{371564EC-04E5-CA2B-4EDE-A9A364F7F33A}"/>
          </ac:spMkLst>
        </pc:spChg>
        <pc:spChg chg="mod">
          <ac:chgData name="vagesh ." userId="1cc3fb978552bb7e" providerId="LiveId" clId="{B1F32514-1261-4093-AF58-E79A7163D458}" dt="2025-04-14T18:16:48.074" v="169" actId="403"/>
          <ac:spMkLst>
            <pc:docMk/>
            <pc:sldMk cId="1912508453" sldId="265"/>
            <ac:spMk id="3" creationId="{90C7CD89-F4DA-881B-66E0-33194FF2FEBE}"/>
          </ac:spMkLst>
        </pc:spChg>
      </pc:sldChg>
      <pc:sldChg chg="modSp mod">
        <pc:chgData name="vagesh ." userId="1cc3fb978552bb7e" providerId="LiveId" clId="{B1F32514-1261-4093-AF58-E79A7163D458}" dt="2025-04-14T18:26:29.950" v="227" actId="255"/>
        <pc:sldMkLst>
          <pc:docMk/>
          <pc:sldMk cId="2484200987" sldId="266"/>
        </pc:sldMkLst>
        <pc:spChg chg="mod">
          <ac:chgData name="vagesh ." userId="1cc3fb978552bb7e" providerId="LiveId" clId="{B1F32514-1261-4093-AF58-E79A7163D458}" dt="2025-04-14T18:25:57.471" v="217" actId="2711"/>
          <ac:spMkLst>
            <pc:docMk/>
            <pc:sldMk cId="2484200987" sldId="266"/>
            <ac:spMk id="2" creationId="{11545317-3C30-D9AC-34BB-2A9E25C9417E}"/>
          </ac:spMkLst>
        </pc:spChg>
        <pc:spChg chg="mod">
          <ac:chgData name="vagesh ." userId="1cc3fb978552bb7e" providerId="LiveId" clId="{B1F32514-1261-4093-AF58-E79A7163D458}" dt="2025-04-14T18:26:29.950" v="227" actId="255"/>
          <ac:spMkLst>
            <pc:docMk/>
            <pc:sldMk cId="2484200987" sldId="266"/>
            <ac:spMk id="3" creationId="{DE65ADCA-D704-F757-922B-83013361376B}"/>
          </ac:spMkLst>
        </pc:spChg>
      </pc:sldChg>
      <pc:sldChg chg="modSp mod">
        <pc:chgData name="vagesh ." userId="1cc3fb978552bb7e" providerId="LiveId" clId="{B1F32514-1261-4093-AF58-E79A7163D458}" dt="2025-04-14T18:38:21.441" v="279" actId="14100"/>
        <pc:sldMkLst>
          <pc:docMk/>
          <pc:sldMk cId="1453074647" sldId="267"/>
        </pc:sldMkLst>
        <pc:picChg chg="mod">
          <ac:chgData name="vagesh ." userId="1cc3fb978552bb7e" providerId="LiveId" clId="{B1F32514-1261-4093-AF58-E79A7163D458}" dt="2025-04-14T18:38:21.441" v="279" actId="14100"/>
          <ac:picMkLst>
            <pc:docMk/>
            <pc:sldMk cId="1453074647" sldId="267"/>
            <ac:picMk id="5" creationId="{ADB60A62-3634-7CDF-F57C-BEF127F6531F}"/>
          </ac:picMkLst>
        </pc:picChg>
      </pc:sldChg>
      <pc:sldChg chg="modSp mod">
        <pc:chgData name="vagesh ." userId="1cc3fb978552bb7e" providerId="LiveId" clId="{B1F32514-1261-4093-AF58-E79A7163D458}" dt="2025-04-14T18:37:57.905" v="275" actId="207"/>
        <pc:sldMkLst>
          <pc:docMk/>
          <pc:sldMk cId="3944528559" sldId="268"/>
        </pc:sldMkLst>
        <pc:spChg chg="mod">
          <ac:chgData name="vagesh ." userId="1cc3fb978552bb7e" providerId="LiveId" clId="{B1F32514-1261-4093-AF58-E79A7163D458}" dt="2025-04-14T18:37:57.905" v="275" actId="207"/>
          <ac:spMkLst>
            <pc:docMk/>
            <pc:sldMk cId="3944528559" sldId="268"/>
            <ac:spMk id="2" creationId="{B0EA4381-74CF-3F8A-26D8-F0B0FD4651A7}"/>
          </ac:spMkLst>
        </pc:spChg>
        <pc:spChg chg="mod">
          <ac:chgData name="vagesh ." userId="1cc3fb978552bb7e" providerId="LiveId" clId="{B1F32514-1261-4093-AF58-E79A7163D458}" dt="2025-04-14T18:37:49.329" v="273" actId="14100"/>
          <ac:spMkLst>
            <pc:docMk/>
            <pc:sldMk cId="3944528559" sldId="268"/>
            <ac:spMk id="3" creationId="{EFC6D108-096F-441C-CDC4-412693D9F3BD}"/>
          </ac:spMkLst>
        </pc:spChg>
        <pc:picChg chg="mod">
          <ac:chgData name="vagesh ." userId="1cc3fb978552bb7e" providerId="LiveId" clId="{B1F32514-1261-4093-AF58-E79A7163D458}" dt="2025-04-14T18:37:44.985" v="272" actId="1076"/>
          <ac:picMkLst>
            <pc:docMk/>
            <pc:sldMk cId="3944528559" sldId="268"/>
            <ac:picMk id="5" creationId="{03254028-098E-4C08-B779-B5535C9CD807}"/>
          </ac:picMkLst>
        </pc:picChg>
      </pc:sldChg>
      <pc:sldChg chg="modSp mod">
        <pc:chgData name="vagesh ." userId="1cc3fb978552bb7e" providerId="LiveId" clId="{B1F32514-1261-4093-AF58-E79A7163D458}" dt="2025-04-14T18:40:18.730" v="296" actId="1076"/>
        <pc:sldMkLst>
          <pc:docMk/>
          <pc:sldMk cId="2358986184" sldId="269"/>
        </pc:sldMkLst>
        <pc:picChg chg="mod">
          <ac:chgData name="vagesh ." userId="1cc3fb978552bb7e" providerId="LiveId" clId="{B1F32514-1261-4093-AF58-E79A7163D458}" dt="2025-04-14T18:39:15.042" v="286" actId="14100"/>
          <ac:picMkLst>
            <pc:docMk/>
            <pc:sldMk cId="2358986184" sldId="269"/>
            <ac:picMk id="8" creationId="{C32FF44A-D1E1-D713-B6E6-7EBCA56EA6C1}"/>
          </ac:picMkLst>
        </pc:picChg>
        <pc:picChg chg="mod">
          <ac:chgData name="vagesh ." userId="1cc3fb978552bb7e" providerId="LiveId" clId="{B1F32514-1261-4093-AF58-E79A7163D458}" dt="2025-04-14T18:40:18.730" v="296" actId="1076"/>
          <ac:picMkLst>
            <pc:docMk/>
            <pc:sldMk cId="2358986184" sldId="269"/>
            <ac:picMk id="10" creationId="{3D6E7C15-0907-2F42-B495-DC5FD324ADA1}"/>
          </ac:picMkLst>
        </pc:picChg>
      </pc:sldChg>
      <pc:sldChg chg="del">
        <pc:chgData name="vagesh ." userId="1cc3fb978552bb7e" providerId="LiveId" clId="{B1F32514-1261-4093-AF58-E79A7163D458}" dt="2025-04-14T18:40:31.764" v="297" actId="2696"/>
        <pc:sldMkLst>
          <pc:docMk/>
          <pc:sldMk cId="2943589053" sldId="270"/>
        </pc:sldMkLst>
      </pc:sldChg>
      <pc:sldChg chg="addSp delSp modSp mod">
        <pc:chgData name="vagesh ." userId="1cc3fb978552bb7e" providerId="LiveId" clId="{B1F32514-1261-4093-AF58-E79A7163D458}" dt="2025-04-14T18:24:41.808" v="214" actId="14100"/>
        <pc:sldMkLst>
          <pc:docMk/>
          <pc:sldMk cId="1016680205" sldId="271"/>
        </pc:sldMkLst>
        <pc:spChg chg="mod">
          <ac:chgData name="vagesh ." userId="1cc3fb978552bb7e" providerId="LiveId" clId="{B1F32514-1261-4093-AF58-E79A7163D458}" dt="2025-04-14T18:03:54.861" v="143" actId="2711"/>
          <ac:spMkLst>
            <pc:docMk/>
            <pc:sldMk cId="1016680205" sldId="271"/>
            <ac:spMk id="2" creationId="{F83EAF8B-7661-CDD0-707A-083587B8AFC3}"/>
          </ac:spMkLst>
        </pc:spChg>
        <pc:spChg chg="mod">
          <ac:chgData name="vagesh ." userId="1cc3fb978552bb7e" providerId="LiveId" clId="{B1F32514-1261-4093-AF58-E79A7163D458}" dt="2025-04-14T18:24:38.369" v="213" actId="14100"/>
          <ac:spMkLst>
            <pc:docMk/>
            <pc:sldMk cId="1016680205" sldId="271"/>
            <ac:spMk id="3" creationId="{864F6098-0CFA-DA6E-CD73-6B51B889961C}"/>
          </ac:spMkLst>
        </pc:spChg>
        <pc:picChg chg="del mod">
          <ac:chgData name="vagesh ." userId="1cc3fb978552bb7e" providerId="LiveId" clId="{B1F32514-1261-4093-AF58-E79A7163D458}" dt="2025-04-14T18:19:40.525" v="183" actId="478"/>
          <ac:picMkLst>
            <pc:docMk/>
            <pc:sldMk cId="1016680205" sldId="271"/>
            <ac:picMk id="5" creationId="{53392386-3772-38EE-E50D-05A0EF121484}"/>
          </ac:picMkLst>
        </pc:picChg>
        <pc:picChg chg="add mod">
          <ac:chgData name="vagesh ." userId="1cc3fb978552bb7e" providerId="LiveId" clId="{B1F32514-1261-4093-AF58-E79A7163D458}" dt="2025-04-14T18:24:41.808" v="214" actId="14100"/>
          <ac:picMkLst>
            <pc:docMk/>
            <pc:sldMk cId="1016680205" sldId="271"/>
            <ac:picMk id="6" creationId="{527BE858-9701-447D-E887-6AD8D7827B86}"/>
          </ac:picMkLst>
        </pc:picChg>
      </pc:sldChg>
      <pc:sldChg chg="addSp delSp modSp mod">
        <pc:chgData name="vagesh ." userId="1cc3fb978552bb7e" providerId="LiveId" clId="{B1F32514-1261-4093-AF58-E79A7163D458}" dt="2025-04-14T18:15:24.952" v="161" actId="14100"/>
        <pc:sldMkLst>
          <pc:docMk/>
          <pc:sldMk cId="2063569879" sldId="272"/>
        </pc:sldMkLst>
        <pc:spChg chg="mod">
          <ac:chgData name="vagesh ." userId="1cc3fb978552bb7e" providerId="LiveId" clId="{B1F32514-1261-4093-AF58-E79A7163D458}" dt="2025-04-14T18:06:24.681" v="155" actId="20577"/>
          <ac:spMkLst>
            <pc:docMk/>
            <pc:sldMk cId="2063569879" sldId="272"/>
            <ac:spMk id="2" creationId="{C3688B40-7EE8-6467-8CE3-B8F114D93FB2}"/>
          </ac:spMkLst>
        </pc:spChg>
        <pc:picChg chg="add mod">
          <ac:chgData name="vagesh ." userId="1cc3fb978552bb7e" providerId="LiveId" clId="{B1F32514-1261-4093-AF58-E79A7163D458}" dt="2025-04-14T18:15:24.952" v="161" actId="14100"/>
          <ac:picMkLst>
            <pc:docMk/>
            <pc:sldMk cId="2063569879" sldId="272"/>
            <ac:picMk id="5" creationId="{48C537F7-C65C-498E-B70A-E4C46B8F2030}"/>
          </ac:picMkLst>
        </pc:picChg>
        <pc:picChg chg="del mod">
          <ac:chgData name="vagesh ." userId="1cc3fb978552bb7e" providerId="LiveId" clId="{B1F32514-1261-4093-AF58-E79A7163D458}" dt="2025-04-14T18:15:11.066" v="157" actId="478"/>
          <ac:picMkLst>
            <pc:docMk/>
            <pc:sldMk cId="2063569879" sldId="272"/>
            <ac:picMk id="7" creationId="{0FA0D067-2BA2-65F6-8CF4-256953EEC5FD}"/>
          </ac:picMkLst>
        </pc:picChg>
      </pc:sldChg>
      <pc:sldChg chg="modSp new mod">
        <pc:chgData name="vagesh ." userId="1cc3fb978552bb7e" providerId="LiveId" clId="{B1F32514-1261-4093-AF58-E79A7163D458}" dt="2025-04-14T18:03:12.516" v="138" actId="403"/>
        <pc:sldMkLst>
          <pc:docMk/>
          <pc:sldMk cId="1328654265" sldId="273"/>
        </pc:sldMkLst>
        <pc:spChg chg="mod">
          <ac:chgData name="vagesh ." userId="1cc3fb978552bb7e" providerId="LiveId" clId="{B1F32514-1261-4093-AF58-E79A7163D458}" dt="2025-04-14T18:02:57.895" v="135" actId="207"/>
          <ac:spMkLst>
            <pc:docMk/>
            <pc:sldMk cId="1328654265" sldId="273"/>
            <ac:spMk id="2" creationId="{110685CC-8F07-6DAF-52AF-A18246752B89}"/>
          </ac:spMkLst>
        </pc:spChg>
        <pc:spChg chg="mod">
          <ac:chgData name="vagesh ." userId="1cc3fb978552bb7e" providerId="LiveId" clId="{B1F32514-1261-4093-AF58-E79A7163D458}" dt="2025-04-14T18:03:12.516" v="138" actId="403"/>
          <ac:spMkLst>
            <pc:docMk/>
            <pc:sldMk cId="1328654265" sldId="273"/>
            <ac:spMk id="3" creationId="{C7E34123-204A-101B-BCCA-C4854BB9E4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/>
          <p:nvPr/>
        </p:nvSpPr>
        <p:spPr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Times New Roman"/>
              <a:buNone/>
            </a:pPr>
            <a:r>
              <a:rPr lang="en-US" sz="4400" b="1" i="0" u="none" strike="noStrike" cap="small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small">
              <a:solidFill>
                <a:srgbClr val="1F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21;p14" descr="C:\Users\OM\Downloads\naac-sticker.png"/>
          <p:cNvPicPr preferRelativeResize="0"/>
          <p:nvPr/>
        </p:nvPicPr>
        <p:blipFill rotWithShape="1">
          <a:blip r:embed="rId2">
            <a:alphaModFix/>
          </a:blip>
          <a:srcRect b="23806"/>
          <a:stretch/>
        </p:blipFill>
        <p:spPr>
          <a:xfrm>
            <a:off x="9662615" y="40945"/>
            <a:ext cx="2515736" cy="68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/>
          <p:nvPr/>
        </p:nvSpPr>
        <p:spPr>
          <a:xfrm>
            <a:off x="-19050" y="1905000"/>
            <a:ext cx="12211051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7"/>
          <p:cNvSpPr/>
          <p:nvPr/>
        </p:nvSpPr>
        <p:spPr>
          <a:xfrm>
            <a:off x="-19050" y="0"/>
            <a:ext cx="12211050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7"/>
          <p:cNvSpPr/>
          <p:nvPr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7"/>
          <p:cNvSpPr>
            <a:spLocks noGrp="1"/>
          </p:cNvSpPr>
          <p:nvPr>
            <p:ph type="pic" idx="2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3" descr="C:\Users\OM\Downloads\naac-sticker.png"/>
          <p:cNvPicPr preferRelativeResize="0"/>
          <p:nvPr/>
        </p:nvPicPr>
        <p:blipFill rotWithShape="1">
          <a:blip r:embed="rId17">
            <a:alphaModFix/>
          </a:blip>
          <a:srcRect b="23806"/>
          <a:stretch/>
        </p:blipFill>
        <p:spPr>
          <a:xfrm>
            <a:off x="9662615" y="40945"/>
            <a:ext cx="2515736" cy="6823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/>
        </p:nvSpPr>
        <p:spPr>
          <a:xfrm>
            <a:off x="8763000" y="65087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"/>
          <p:cNvSpPr/>
          <p:nvPr/>
        </p:nvSpPr>
        <p:spPr>
          <a:xfrm rot="10800000" flipH="1">
            <a:off x="9507538" y="5940313"/>
            <a:ext cx="1290600" cy="1157400"/>
          </a:xfrm>
          <a:prstGeom prst="rtTriangle">
            <a:avLst/>
          </a:prstGeom>
          <a:solidFill>
            <a:srgbClr val="F2F2F2">
              <a:alpha val="15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"/>
          <p:cNvSpPr/>
          <p:nvPr/>
        </p:nvSpPr>
        <p:spPr>
          <a:xfrm rot="10800000">
            <a:off x="191740" y="1986"/>
            <a:ext cx="3373319" cy="4230289"/>
          </a:xfrm>
          <a:custGeom>
            <a:avLst/>
            <a:gdLst/>
            <a:ahLst/>
            <a:cxnLst/>
            <a:rect l="l" t="t" r="r" b="b"/>
            <a:pathLst>
              <a:path w="3080657" h="3718935" extrusionOk="0">
                <a:moveTo>
                  <a:pt x="0" y="3718935"/>
                </a:moveTo>
                <a:lnTo>
                  <a:pt x="3066149" y="0"/>
                </a:lnTo>
                <a:lnTo>
                  <a:pt x="3080657" y="2171700"/>
                </a:lnTo>
                <a:lnTo>
                  <a:pt x="1900458" y="3718935"/>
                </a:lnTo>
                <a:lnTo>
                  <a:pt x="0" y="3718935"/>
                </a:lnTo>
                <a:close/>
              </a:path>
            </a:pathLst>
          </a:custGeom>
          <a:solidFill>
            <a:schemeClr val="lt1">
              <a:alpha val="1569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"/>
          <p:cNvSpPr txBox="1"/>
          <p:nvPr/>
        </p:nvSpPr>
        <p:spPr>
          <a:xfrm>
            <a:off x="5485250" y="1241601"/>
            <a:ext cx="6250800" cy="11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b="1" i="0" u="none" strike="noStrike" cap="none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188450" y="1040502"/>
            <a:ext cx="11736000" cy="397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INSTITUTE OF COMPUTING</a:t>
            </a:r>
            <a:endParaRPr sz="2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Bachelors of Computer Applications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4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ANIMALIA</a:t>
            </a:r>
            <a:endParaRPr sz="34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spcBef>
                <a:spcPts val="1120"/>
              </a:spcBef>
              <a:buSzPts val="3200"/>
            </a:pPr>
            <a:r>
              <a:rPr lang="en-US" sz="2200" b="1" dirty="0">
                <a:solidFill>
                  <a:srgbClr val="FF0000"/>
                </a:solidFill>
                <a:latin typeface="Times New Roman"/>
                <a:ea typeface="Raleway" pitchFamily="34" charset="-122"/>
                <a:cs typeface="Times New Roman"/>
                <a:sym typeface="Times New Roman"/>
              </a:rPr>
              <a:t>(</a:t>
            </a:r>
            <a:r>
              <a:rPr lang="en-US" sz="2000" b="1" dirty="0">
                <a:solidFill>
                  <a:srgbClr val="FF0000"/>
                </a:solidFill>
              </a:rPr>
              <a:t>A Platform for Animal Rescue, Volunteering, and Donations)</a:t>
            </a:r>
            <a:endParaRPr lang="en-US" sz="20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ts val="1120"/>
              </a:spcBef>
              <a:buSzPts val="3200"/>
            </a:pPr>
            <a:endParaRPr lang="en-US" sz="2400" dirty="0">
              <a:solidFill>
                <a:srgbClr val="FF0000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"/>
          <p:cNvSpPr txBox="1"/>
          <p:nvPr/>
        </p:nvSpPr>
        <p:spPr>
          <a:xfrm>
            <a:off x="6832521" y="5893555"/>
            <a:ext cx="4928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 . </a:t>
            </a:r>
            <a:r>
              <a:rPr lang="en-US" sz="20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</a:t>
            </a: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EMPOWER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"/>
          <p:cNvSpPr txBox="1"/>
          <p:nvPr/>
        </p:nvSpPr>
        <p:spPr>
          <a:xfrm>
            <a:off x="305059" y="4880064"/>
            <a:ext cx="5971800" cy="14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 : </a:t>
            </a:r>
            <a:r>
              <a:rPr lang="en-US" sz="160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VAGESH, ROBIN, SAKSHI</a:t>
            </a: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 :</a:t>
            </a: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22BCA10945 , 22BCA10966, 22BCA10956</a:t>
            </a: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Section/Group : </a:t>
            </a: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22BCA 9(A)</a:t>
            </a: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"/>
          <p:cNvSpPr txBox="1"/>
          <p:nvPr/>
        </p:nvSpPr>
        <p:spPr>
          <a:xfrm>
            <a:off x="6832521" y="4756036"/>
            <a:ext cx="5161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  </a:t>
            </a:r>
            <a:r>
              <a:rPr lang="en-US" sz="160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SUMEET PRASHAR</a:t>
            </a: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Designation: Assistant Professor  </a:t>
            </a:r>
            <a:endParaRPr sz="16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500" cy="13257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I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824500" cy="4351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D3581-1269-881C-3949-F0D2CF01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6768"/>
            <a:ext cx="8624119" cy="4288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5317-3C30-D9AC-34BB-2A9E25C9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Aspects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5ADCA-D704-F757-922B-830133613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600" b="1" i="0" dirty="0">
                <a:solidFill>
                  <a:schemeClr val="tx1"/>
                </a:solidFill>
                <a:effectLst/>
                <a:latin typeface="ui-sans-serif"/>
              </a:rPr>
              <a:t>Software Model Used</a:t>
            </a: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: Incremental Development Model – builds features in phases with user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1" i="0" dirty="0">
                <a:solidFill>
                  <a:schemeClr val="tx1"/>
                </a:solidFill>
                <a:effectLst/>
                <a:latin typeface="ui-sans-serif"/>
              </a:rPr>
              <a:t>Project Cost</a:t>
            </a: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: Minimal – Render/Netlify (Free Tiers),Database (MongoDB Atlas Free).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600" b="1" i="0" dirty="0">
                <a:solidFill>
                  <a:schemeClr val="tx1"/>
                </a:solidFill>
                <a:effectLst/>
                <a:latin typeface="ui-sans-serif"/>
              </a:rPr>
              <a:t>Future Scope:</a:t>
            </a:r>
            <a:endParaRPr lang="en-IN" sz="2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Mobile app version with push notifications.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Integration with </a:t>
            </a:r>
            <a:r>
              <a:rPr lang="en-IN" sz="2600" b="1" i="0" dirty="0">
                <a:solidFill>
                  <a:schemeClr val="tx1"/>
                </a:solidFill>
                <a:effectLst/>
                <a:latin typeface="ui-sans-serif"/>
              </a:rPr>
              <a:t>shelter inventory management</a:t>
            </a: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AI Chatbot for FAQ and rescue help.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600" b="0" i="0" dirty="0">
                <a:solidFill>
                  <a:schemeClr val="tx1"/>
                </a:solidFill>
                <a:effectLst/>
                <a:latin typeface="ui-sans-serif"/>
              </a:rPr>
              <a:t>Public dashboards for analytics on adoptions, rescues, and donations.</a:t>
            </a:r>
            <a:br>
              <a:rPr lang="en-IN" sz="2600" dirty="0">
                <a:solidFill>
                  <a:schemeClr val="tx1"/>
                </a:solidFill>
              </a:rPr>
            </a:br>
            <a:endParaRPr lang="en-I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0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500" cy="13257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I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154" name="Google Shape;15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ui-sans-serif"/>
              </a:rPr>
              <a:t>MongoDB &amp; Express.js Documentation: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 Official technical references for MongoDB and Express.js.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ui-sans-serif"/>
              </a:rPr>
              <a:t>MDN Web Docs: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Comprehensive guides for HTML, CSS, and JavaScript.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ui-sans-serif"/>
              </a:rPr>
              <a:t>Stack Overflow &amp; GitHub: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Platforms for coding support, solutions, and community contributions.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ui-sans-serif"/>
              </a:rPr>
              <a:t>OWASP: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Security guidelines for web applications and best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ui-sans-serif"/>
              </a:rPr>
              <a:t>YouTube/Web Tutorials</a:t>
            </a:r>
            <a:r>
              <a:rPr lang="en-IN" sz="2800" dirty="0">
                <a:solidFill>
                  <a:schemeClr val="tx1"/>
                </a:solidFill>
                <a:latin typeface="ui-sans-serif"/>
              </a:rPr>
              <a:t>: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 Video tutorials for learning UI/UX design and full-stack development.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4381-74CF-3F8A-26D8-F0B0FD46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4415" cy="94256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6D108-096F-441C-CDC4-412693D9F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5677"/>
            <a:ext cx="10282084" cy="4751286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4028-098E-4C08-B779-B5535C9C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3394" y="1510403"/>
            <a:ext cx="10023334" cy="45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460F6-BC72-9A16-64FA-7EE33B7FA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89936"/>
            <a:ext cx="10515600" cy="558702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60A62-3634-7CDF-F57C-BEF127F6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2723" y="801328"/>
            <a:ext cx="10237623" cy="49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DFD27-0C8F-70A3-E36C-F5323BD98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353961"/>
            <a:ext cx="5157787" cy="5835702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591451-898F-A7FE-E7C9-55CB0CF3994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353961"/>
            <a:ext cx="5183188" cy="5835702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2FF44A-D1E1-D713-B6E6-7EBCA56E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482474" y="954413"/>
            <a:ext cx="5673207" cy="4629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E7C15-0907-2F42-B495-DC5FD32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5796121" y="909481"/>
            <a:ext cx="5712536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8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rgbClr val="38562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2"/>
          <p:cNvCxnSpPr/>
          <p:nvPr/>
        </p:nvCxnSpPr>
        <p:spPr>
          <a:xfrm>
            <a:off x="9347200" y="0"/>
            <a:ext cx="1828800" cy="1828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12"/>
          <p:cNvCxnSpPr/>
          <p:nvPr/>
        </p:nvCxnSpPr>
        <p:spPr>
          <a:xfrm>
            <a:off x="10169128" y="0"/>
            <a:ext cx="663972" cy="66397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p12"/>
          <p:cNvCxnSpPr/>
          <p:nvPr/>
        </p:nvCxnSpPr>
        <p:spPr>
          <a:xfrm>
            <a:off x="733426" y="6294597"/>
            <a:ext cx="558345" cy="55834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12"/>
          <p:cNvCxnSpPr/>
          <p:nvPr/>
        </p:nvCxnSpPr>
        <p:spPr>
          <a:xfrm>
            <a:off x="390526" y="5129689"/>
            <a:ext cx="1728311" cy="172831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72;p12"/>
          <p:cNvSpPr txBox="1"/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8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2641599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2898774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500" cy="13257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Animalia is a platform where you can adopt, donate, and rescue animals.</a:t>
            </a:r>
            <a:endParaRPr lang="en-US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It acts as a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medium between rescuers and donors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, streamlining support for animals in distress.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Designed to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bridge the gap between the public, volunteers, rescue teams, and shelters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Enables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real-time reporting of emergencies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, ensuring swift action and medical care for animals.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Offers a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centralized dashboard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for managing rescue cases, adoptions, donations, and volunteer activities.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Promotes a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community-driven approach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, engaging youth and animal lovers in awareness and welfare efforts.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Aims to create a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tech-powered support system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for animal care using location services, image recognition, and AI tools.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500" cy="13257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/>
              <a:buNone/>
            </a:pPr>
            <a:r>
              <a:rPr lang="en-US" sz="4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Used</a:t>
            </a:r>
            <a:endParaRPr b="0" dirty="0"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666075" y="1825625"/>
            <a:ext cx="10687800" cy="45144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HTML5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– Used to define the structure of web pages. It provides the semantic layout of content including headings, forms, buttons, and multimedia elements.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CSS3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– Responsible for styling and presentation. It handles layout, color schemes, typography, animations, and responsive design to ensure a visually appealing and user-friendly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JavaScript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– Adds interactivity and dynamic behavior to the platform. It manages form validation, DOM manipulation, event handling, and asynchronous data fetching using APIs.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Node.js with Express.js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– Manages backend operations and server-side logic. Node.js handles scalable, non-blocking operations, while Express.js simplifies routing and API creation.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MongoDB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– A NoSQL document-based database used to store and retrieve data such as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volunteer data, adoption data, and contact information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in a </a:t>
            </a: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flexible and scalable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way.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07AB-B7F5-C190-9BBA-BD0C707F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C00000"/>
                </a:solidFill>
                <a:effectLst/>
                <a:latin typeface="ui-sans-serif"/>
              </a:rPr>
              <a:t>Existing Gaps &amp; Project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1FB5-1069-DED0-CB64-F61EEFF8C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Gaps in current systems:</a:t>
            </a:r>
            <a:endParaRPr lang="en-US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No centralized system for animal rescue and donations.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Poor adoption tracking and transparency.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Lack of local volunteer-rescuer coordination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Animalia’s Features:</a:t>
            </a:r>
            <a:endParaRPr lang="en-US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Real-time reporting of rescue cases with image uploads and location tracking.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Verified volunteer and rescue profiles for task assignment and tracking.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Centralized adoption portal with browsing, filtering, and application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Secure donation system with transparent fund tracking.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Post-adoption support and follow-ups to ensure animal welfare.</a:t>
            </a:r>
          </a:p>
          <a:p>
            <a:pPr marL="114300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3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500" cy="13257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b="1" i="0" dirty="0">
                <a:solidFill>
                  <a:srgbClr val="C00000"/>
                </a:solidFill>
                <a:effectLst/>
                <a:latin typeface="ui-sans-serif"/>
              </a:rPr>
              <a:t>Objectives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Build a user-friendly web application for animal rescue and adoption.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chemeClr val="tx1"/>
                </a:solidFill>
                <a:effectLst/>
                <a:latin typeface="ui-sans-serif"/>
              </a:rPr>
              <a:t>Facilitate quick rescue reporting and volunteer dispatch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 using geolocation.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Promote responsible pet adoption and reduce street animal population.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Enable </a:t>
            </a:r>
            <a:r>
              <a:rPr lang="en-US" sz="2600" b="1" i="0" dirty="0">
                <a:solidFill>
                  <a:schemeClr val="tx1"/>
                </a:solidFill>
                <a:effectLst/>
                <a:latin typeface="ui-sans-serif"/>
              </a:rPr>
              <a:t>youth participation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 through volunteering and awareness programs.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Foster </a:t>
            </a:r>
            <a:r>
              <a:rPr lang="en-US" sz="2600" b="1" i="0" dirty="0">
                <a:solidFill>
                  <a:schemeClr val="tx1"/>
                </a:solidFill>
                <a:effectLst/>
                <a:latin typeface="ui-sans-serif"/>
              </a:rPr>
              <a:t>transparent fundraising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 to support medical treatments and shelter needs.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Integrate location services to</a:t>
            </a:r>
            <a:r>
              <a:rPr lang="en-US" sz="2600" b="1" i="0" dirty="0">
                <a:solidFill>
                  <a:schemeClr val="tx1"/>
                </a:solidFill>
                <a:effectLst/>
                <a:latin typeface="ui-sans-serif"/>
              </a:rPr>
              <a:t> enhance rescue workflows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5CC-8F07-6DAF-52AF-A1824675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Scope/Rele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34123-204A-101B-BCCA-C4854BB9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Relevant for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animal shelters, NGOs, donors, and volunteers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Scalable to rural and urban areas with a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web + mobile compatible interface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Can be integrated with municipal animal rescue units and emergency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Serves as an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educational tool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 for schools, colleges, and social groups to spread awareness.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Promotes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ui-sans-serif"/>
              </a:rPr>
              <a:t>digital compassion and social accountability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-sans-serif"/>
              </a:rPr>
              <a:t> among youth.</a:t>
            </a:r>
          </a:p>
          <a:p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5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F8B-7661-CDD0-707A-083587B8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F6098-0CFA-DA6E-CD73-6B51B8899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824415" cy="4860310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BE858-9701-447D-E887-6AD8D78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9" y="1876963"/>
            <a:ext cx="7010400" cy="48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8B40-7EE8-6467-8CE3-B8F114D9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24415" cy="88357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 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09FCB-4668-FED4-AF10-7BEF36FA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6013"/>
            <a:ext cx="10515600" cy="4770950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537F7-C65C-498E-B70A-E4C46B8F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9" y="1520236"/>
            <a:ext cx="8696596" cy="45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64EC-04E5-CA2B-4EDE-A9A364F7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7CD89-F4DA-881B-66E0-33194FF2F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Rescue report with and without image/location.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Volunteer assignment – valid vs invalid user role.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Donation – simulate payment gateway mock testing.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Adoption process – ensure application form validation and record creation.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Responsiveness across desktop and mobile views.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tx1"/>
                </a:solidFill>
                <a:effectLst/>
                <a:latin typeface="ui-sans-serif"/>
              </a:rPr>
              <a:t>Database test cases (e.g., data retrieval, data integrity).</a:t>
            </a:r>
          </a:p>
        </p:txBody>
      </p:sp>
    </p:spTree>
    <p:extLst>
      <p:ext uri="{BB962C8B-B14F-4D97-AF65-F5344CB8AC3E}">
        <p14:creationId xmlns:p14="http://schemas.microsoft.com/office/powerpoint/2010/main" val="19125084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774</Words>
  <Application>Microsoft Office PowerPoint</Application>
  <PresentationFormat>Widescreen</PresentationFormat>
  <Paragraphs>85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ui-sans-serif</vt:lpstr>
      <vt:lpstr>Theme1</vt:lpstr>
      <vt:lpstr>PowerPoint Presentation</vt:lpstr>
      <vt:lpstr>INTRODUCTION</vt:lpstr>
      <vt:lpstr>Technology Used</vt:lpstr>
      <vt:lpstr>Existing Gaps &amp; Project Features</vt:lpstr>
      <vt:lpstr>Objectives</vt:lpstr>
      <vt:lpstr>Scope/Relevance</vt:lpstr>
      <vt:lpstr>Flow Diagram</vt:lpstr>
      <vt:lpstr>ER Diagram </vt:lpstr>
      <vt:lpstr>Test Cases</vt:lpstr>
      <vt:lpstr>Comparative Analysis</vt:lpstr>
      <vt:lpstr>Conclusion &amp; Future Aspects</vt:lpstr>
      <vt:lpstr>Bibliography</vt:lpstr>
      <vt:lpstr>Output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.</dc:creator>
  <cp:lastModifiedBy>vagesh .</cp:lastModifiedBy>
  <cp:revision>6</cp:revision>
  <dcterms:modified xsi:type="dcterms:W3CDTF">2025-04-15T07:18:43Z</dcterms:modified>
</cp:coreProperties>
</file>